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eague Spartan" charset="1" panose="000008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Lato" charset="1" panose="020F0502020204030203"/>
      <p:regular r:id="rId18"/>
    </p:embeddedFont>
    <p:embeddedFont>
      <p:font typeface="Lato Bold" charset="1" panose="020F0502020204030203"/>
      <p:regular r:id="rId19"/>
    </p:embeddedFont>
    <p:embeddedFont>
      <p:font typeface="Lato Italics" charset="1" panose="020F0502020204030203"/>
      <p:regular r:id="rId20"/>
    </p:embeddedFont>
    <p:embeddedFont>
      <p:font typeface="Lato Bold Italics" charset="1" panose="020F0502020204030203"/>
      <p:regular r:id="rId21"/>
    </p:embeddedFont>
    <p:embeddedFont>
      <p:font typeface="Lato Thin" charset="1" panose="020F0502020204030203"/>
      <p:regular r:id="rId22"/>
    </p:embeddedFont>
    <p:embeddedFont>
      <p:font typeface="Lato Thin Italics" charset="1" panose="020F0502020204030203"/>
      <p:regular r:id="rId23"/>
    </p:embeddedFont>
    <p:embeddedFont>
      <p:font typeface="Lato Light" charset="1" panose="020F0502020204030203"/>
      <p:regular r:id="rId24"/>
    </p:embeddedFont>
    <p:embeddedFont>
      <p:font typeface="Lato Light Italics" charset="1" panose="020F0502020204030203"/>
      <p:regular r:id="rId25"/>
    </p:embeddedFont>
    <p:embeddedFont>
      <p:font typeface="Lato Heavy" charset="1" panose="020F0502020204030203"/>
      <p:regular r:id="rId26"/>
    </p:embeddedFont>
    <p:embeddedFont>
      <p:font typeface="Lato Heavy Italics" charset="1" panose="020F05020202040302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330887" y="2446879"/>
            <a:ext cx="16180400" cy="2972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05"/>
              </a:lnSpc>
            </a:pPr>
            <a:r>
              <a:rPr lang="en-US" sz="5647">
                <a:solidFill>
                  <a:srgbClr val="593C8F"/>
                </a:solidFill>
                <a:latin typeface="League Spartan"/>
              </a:rPr>
              <a:t>VOTING   WEB    APPLICATION   USING</a:t>
            </a:r>
          </a:p>
          <a:p>
            <a:pPr>
              <a:lnSpc>
                <a:spcPts val="7905"/>
              </a:lnSpc>
            </a:pPr>
          </a:p>
          <a:p>
            <a:pPr>
              <a:lnSpc>
                <a:spcPts val="7905"/>
              </a:lnSpc>
              <a:spcBef>
                <a:spcPct val="0"/>
              </a:spcBef>
            </a:pPr>
            <a:r>
              <a:rPr lang="en-US" sz="5647">
                <a:solidFill>
                  <a:srgbClr val="593C8F"/>
                </a:solidFill>
                <a:latin typeface="League Spartan"/>
              </a:rPr>
              <a:t>          </a:t>
            </a:r>
            <a:r>
              <a:rPr lang="en-US" sz="5647">
                <a:solidFill>
                  <a:srgbClr val="593C8F"/>
                </a:solidFill>
                <a:latin typeface="League Spartan"/>
              </a:rPr>
              <a:t>DJANGO    FRAMEWORK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18288000" cy="5143500"/>
            <a:chOff x="0" y="0"/>
            <a:chExt cx="4816593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354667"/>
            </a:xfrm>
            <a:custGeom>
              <a:avLst/>
              <a:gdLst/>
              <a:ahLst/>
              <a:cxnLst/>
              <a:rect r="r" b="b" t="t" l="l"/>
              <a:pathLst>
                <a:path h="135466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FFFFF">
                <a:alpha val="9098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54357" y="3077300"/>
            <a:ext cx="10143658" cy="1375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2"/>
              </a:lnSpc>
              <a:spcBef>
                <a:spcPct val="0"/>
              </a:spcBef>
            </a:pPr>
            <a:r>
              <a:rPr lang="en-US" sz="8051">
                <a:solidFill>
                  <a:srgbClr val="593C8F"/>
                </a:solidFill>
                <a:latin typeface="League Spartan"/>
              </a:rPr>
              <a:t>THANK YOU</a:t>
            </a:r>
          </a:p>
        </p:txBody>
      </p:sp>
      <p:sp>
        <p:nvSpPr>
          <p:cNvPr name="AutoShape 6" id="6"/>
          <p:cNvSpPr/>
          <p:nvPr/>
        </p:nvSpPr>
        <p:spPr>
          <a:xfrm>
            <a:off x="5380066" y="4471505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850407" y="435882"/>
            <a:ext cx="12763095" cy="2803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65"/>
              </a:lnSpc>
              <a:spcBef>
                <a:spcPct val="0"/>
              </a:spcBef>
            </a:pPr>
            <a:r>
              <a:rPr lang="en-US" sz="8046">
                <a:solidFill>
                  <a:srgbClr val="000000"/>
                </a:solidFill>
                <a:latin typeface="Lato Bold"/>
              </a:rPr>
              <a:t>OVERVIEW ABOUT THIS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99328" y="3447743"/>
            <a:ext cx="14988672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This project harnesses Django's robust framework to launch a versatile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voting web application, enabling users to effortlessly create polls, vote,and view instant results.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Tailored for a broad spectrum of uses, from community decisions to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entertainment votes, it showcases our adept use of Django build secure, user-friendly interfaces.</a:t>
            </a:r>
          </a:p>
          <a:p>
            <a:pPr>
              <a:lnSpc>
                <a:spcPts val="4759"/>
              </a:lnSpc>
            </a:pP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The initiative is not only underscores our technical prowess but also our dedication to enhancing participatory decision-making.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648322" y="876300"/>
            <a:ext cx="10114836" cy="1375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65"/>
              </a:lnSpc>
              <a:spcBef>
                <a:spcPct val="0"/>
              </a:spcBef>
            </a:pPr>
            <a:r>
              <a:rPr lang="en-US" sz="8046">
                <a:solidFill>
                  <a:srgbClr val="000000"/>
                </a:solidFill>
                <a:latin typeface="Lato Bold"/>
              </a:rPr>
              <a:t>APPLICATIONS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51059" y="2354187"/>
            <a:ext cx="14410122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This application offers a streamlined platform for conducting a variety of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polls, from community decisions to entertainment    preferences enabling users to cast votes and see results in real time.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Built with a focuson user engagement and security, it ensures a transparent and accessible voting process for all participants.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This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innovative tool is designed to facilitate democratic engagement and decision-making across diverse groups, fostering a participatory culture in any setting.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377086" y="1752852"/>
            <a:ext cx="13284323" cy="1375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65"/>
              </a:lnSpc>
              <a:spcBef>
                <a:spcPct val="0"/>
              </a:spcBef>
            </a:pPr>
            <a:r>
              <a:rPr lang="en-US" sz="8046">
                <a:solidFill>
                  <a:srgbClr val="000000"/>
                </a:solidFill>
                <a:latin typeface="Lato Bold"/>
              </a:rPr>
              <a:t>LANGUAGES USED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48322" y="4465366"/>
            <a:ext cx="14639678" cy="375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64"/>
              </a:lnSpc>
            </a:pPr>
            <a:r>
              <a:rPr lang="en-US" sz="7331">
                <a:solidFill>
                  <a:srgbClr val="593C8F"/>
                </a:solidFill>
                <a:latin typeface="League Spartan"/>
              </a:rPr>
              <a:t>FRONT END : HTML,CSS,JS</a:t>
            </a:r>
          </a:p>
          <a:p>
            <a:pPr>
              <a:lnSpc>
                <a:spcPts val="9844"/>
              </a:lnSpc>
            </a:pPr>
            <a:r>
              <a:rPr lang="en-US" sz="7031">
                <a:solidFill>
                  <a:srgbClr val="593C8F"/>
                </a:solidFill>
                <a:latin typeface="League Spartan"/>
              </a:rPr>
              <a:t>BACKEND    :DJANGO,PYTHON,</a:t>
            </a:r>
          </a:p>
          <a:p>
            <a:pPr>
              <a:lnSpc>
                <a:spcPts val="9844"/>
              </a:lnSpc>
              <a:spcBef>
                <a:spcPct val="0"/>
              </a:spcBef>
            </a:pPr>
            <a:r>
              <a:rPr lang="en-US" sz="7031">
                <a:solidFill>
                  <a:srgbClr val="593C8F"/>
                </a:solidFill>
                <a:latin typeface="League Spartan"/>
              </a:rPr>
              <a:t>                     SQL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94825" y="271236"/>
            <a:ext cx="12698350" cy="7139336"/>
          </a:xfrm>
          <a:custGeom>
            <a:avLst/>
            <a:gdLst/>
            <a:ahLst/>
            <a:cxnLst/>
            <a:rect r="r" b="b" t="t" l="l"/>
            <a:pathLst>
              <a:path h="7139336" w="12698350">
                <a:moveTo>
                  <a:pt x="0" y="0"/>
                </a:moveTo>
                <a:lnTo>
                  <a:pt x="12698350" y="0"/>
                </a:lnTo>
                <a:lnTo>
                  <a:pt x="12698350" y="7139335"/>
                </a:lnTo>
                <a:lnTo>
                  <a:pt x="0" y="7139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2826" y="634175"/>
            <a:ext cx="12698350" cy="789050"/>
          </a:xfrm>
          <a:custGeom>
            <a:avLst/>
            <a:gdLst/>
            <a:ahLst/>
            <a:cxnLst/>
            <a:rect r="r" b="b" t="t" l="l"/>
            <a:pathLst>
              <a:path h="789050" w="12698350">
                <a:moveTo>
                  <a:pt x="0" y="0"/>
                </a:moveTo>
                <a:lnTo>
                  <a:pt x="12698350" y="0"/>
                </a:lnTo>
                <a:lnTo>
                  <a:pt x="12698350" y="789050"/>
                </a:lnTo>
                <a:lnTo>
                  <a:pt x="0" y="7890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0997" r="0" b="-73380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32826" y="1820410"/>
            <a:ext cx="12698350" cy="5659867"/>
          </a:xfrm>
          <a:custGeom>
            <a:avLst/>
            <a:gdLst/>
            <a:ahLst/>
            <a:cxnLst/>
            <a:rect r="r" b="b" t="t" l="l"/>
            <a:pathLst>
              <a:path h="5659867" w="12698350">
                <a:moveTo>
                  <a:pt x="0" y="0"/>
                </a:moveTo>
                <a:lnTo>
                  <a:pt x="12698350" y="0"/>
                </a:lnTo>
                <a:lnTo>
                  <a:pt x="12698350" y="5659868"/>
                </a:lnTo>
                <a:lnTo>
                  <a:pt x="0" y="5659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26139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63287" y="2124039"/>
            <a:ext cx="12530617" cy="4542349"/>
          </a:xfrm>
          <a:custGeom>
            <a:avLst/>
            <a:gdLst/>
            <a:ahLst/>
            <a:cxnLst/>
            <a:rect r="r" b="b" t="t" l="l"/>
            <a:pathLst>
              <a:path h="4542349" w="12530617">
                <a:moveTo>
                  <a:pt x="0" y="0"/>
                </a:moveTo>
                <a:lnTo>
                  <a:pt x="12530616" y="0"/>
                </a:lnTo>
                <a:lnTo>
                  <a:pt x="12530616" y="4542348"/>
                </a:lnTo>
                <a:lnTo>
                  <a:pt x="0" y="45423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10681" y="188278"/>
            <a:ext cx="4036368" cy="1309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>
                <a:solidFill>
                  <a:srgbClr val="000000"/>
                </a:solidFill>
                <a:latin typeface="Canva Sans Bold"/>
              </a:rPr>
              <a:t>OUTPUT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51643" y="1932936"/>
            <a:ext cx="12530617" cy="5345091"/>
          </a:xfrm>
          <a:custGeom>
            <a:avLst/>
            <a:gdLst/>
            <a:ahLst/>
            <a:cxnLst/>
            <a:rect r="r" b="b" t="t" l="l"/>
            <a:pathLst>
              <a:path h="5345091" w="12530617">
                <a:moveTo>
                  <a:pt x="0" y="0"/>
                </a:moveTo>
                <a:lnTo>
                  <a:pt x="12530617" y="0"/>
                </a:lnTo>
                <a:lnTo>
                  <a:pt x="12530617" y="5345091"/>
                </a:lnTo>
                <a:lnTo>
                  <a:pt x="0" y="53450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20835" y="1503853"/>
            <a:ext cx="12530617" cy="5208038"/>
          </a:xfrm>
          <a:custGeom>
            <a:avLst/>
            <a:gdLst/>
            <a:ahLst/>
            <a:cxnLst/>
            <a:rect r="r" b="b" t="t" l="l"/>
            <a:pathLst>
              <a:path h="5208038" w="12530617">
                <a:moveTo>
                  <a:pt x="0" y="0"/>
                </a:moveTo>
                <a:lnTo>
                  <a:pt x="12530616" y="0"/>
                </a:lnTo>
                <a:lnTo>
                  <a:pt x="12530616" y="5208038"/>
                </a:lnTo>
                <a:lnTo>
                  <a:pt x="0" y="52080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DAGCHpjooQI</dc:identifier>
  <dcterms:modified xsi:type="dcterms:W3CDTF">2011-08-01T06:04:30Z</dcterms:modified>
  <cp:revision>1</cp:revision>
  <dc:title>VOTING WEB APPLICATION USING DJANGO FRAMEWORK</dc:title>
</cp:coreProperties>
</file>

<file path=docProps/thumbnail.jpeg>
</file>